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0" r:id="rId3"/>
    <p:sldId id="265" r:id="rId4"/>
    <p:sldId id="291" r:id="rId5"/>
    <p:sldId id="261" r:id="rId6"/>
    <p:sldId id="263" r:id="rId7"/>
    <p:sldId id="279" r:id="rId8"/>
    <p:sldId id="281" r:id="rId9"/>
    <p:sldId id="289" r:id="rId10"/>
    <p:sldId id="292" r:id="rId1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56250" autoAdjust="0"/>
  </p:normalViewPr>
  <p:slideViewPr>
    <p:cSldViewPr snapToGrid="0" snapToObjects="1">
      <p:cViewPr varScale="1">
        <p:scale>
          <a:sx n="25" d="100"/>
          <a:sy n="25" d="100"/>
        </p:scale>
        <p:origin x="1656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83711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83297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7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1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7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8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0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3475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74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77277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5300" cap="all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Grey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owerPointTemplateSlides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Noir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owerPointTemplateSlides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X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owerPointTemplateSlidesX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X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werPointTemplateSlidesX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owerPointTemplateSlidesX1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owerPointTemplateSlides1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CA Masthea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owerPointTemplateSlides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CA Masthead Black with st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owerPointTemplateSlides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/ Blu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owerPointTemplateSlides1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l Blue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owerPointTemplateSlides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/ Magenta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owerPointTemplateSlides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encial Magenta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owerPointTemplateSlides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hite / Green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owerPointTemplateSlides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ndard Green with mini log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owerPointTemplateSlides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werPointTemplateSlides10.jpg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130027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/>
            </a:pPr>
            <a:r>
              <a:rPr sz="5300" cap="all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</p:sldLayoutIdLst>
  <p:transition spd="med"/>
  <p:txStyles>
    <p:titleStyle>
      <a:lvl1pPr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1pPr>
      <a:lvl2pPr indent="2286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2pPr>
      <a:lvl3pPr indent="4572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3pPr>
      <a:lvl4pPr indent="6858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4pPr>
      <a:lvl5pPr indent="9144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5pPr>
      <a:lvl6pPr indent="11430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6pPr>
      <a:lvl7pPr indent="13716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7pPr>
      <a:lvl8pPr indent="16002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8pPr>
      <a:lvl9pPr indent="1828800" algn="ctr" defTabSz="584200">
        <a:defRPr sz="5300" cap="all">
          <a:latin typeface="Circular Pro Black"/>
          <a:ea typeface="Circular Pro Black"/>
          <a:cs typeface="Circular Pro Black"/>
          <a:sym typeface="Circular Pro Black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sQhAXZV290?t=1m13s" TargetMode="External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hyperlink" Target="http://www.screencast.com/t/mEksuq0CbNh" TargetMode="External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DjWs_C3Pw" TargetMode="External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616" y="4343587"/>
            <a:ext cx="1094808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 </a:t>
            </a:r>
            <a:r>
              <a:rPr lang="en-GB" dirty="0"/>
              <a:t>interactive screencasts for transparent assessment practices</a:t>
            </a: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GB" dirty="0"/>
              <a:t>Bridging a gap with a window:</a:t>
            </a:r>
            <a:r>
              <a:rPr lang="en-US" sz="5400" cap="none" dirty="0">
                <a:solidFill>
                  <a:srgbClr val="000000"/>
                </a:solidFill>
                <a:sym typeface="Helvetica Light"/>
              </a:rPr>
              <a:t/>
            </a:r>
            <a:br>
              <a:rPr lang="en-US" sz="5400" cap="none" dirty="0">
                <a:solidFill>
                  <a:srgbClr val="000000"/>
                </a:solidFill>
                <a:sym typeface="Helvetica Ligh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4760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518" y="518641"/>
            <a:ext cx="11099800" cy="2159000"/>
          </a:xfrm>
        </p:spPr>
        <p:txBody>
          <a:bodyPr/>
          <a:lstStyle/>
          <a:p>
            <a:pPr lvl="0"/>
            <a:r>
              <a:rPr lang="en-GB" dirty="0"/>
              <a:t>Any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88821" y="1524953"/>
            <a:ext cx="5813191" cy="7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774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4307" y="703992"/>
            <a:ext cx="11099800" cy="2159000"/>
          </a:xfrm>
        </p:spPr>
        <p:txBody>
          <a:bodyPr>
            <a:normAutofit fontScale="90000"/>
          </a:bodyPr>
          <a:lstStyle/>
          <a:p>
            <a:pPr rtl="0"/>
            <a:r>
              <a:rPr lang="en-US" sz="5400" b="1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The Gap: lecturer and student understandings of sketchbook assessment</a:t>
            </a:r>
            <a:r>
              <a:rPr lang="en-US" sz="5400" cap="none" dirty="0">
                <a:solidFill>
                  <a:srgbClr val="000000"/>
                </a:solidFill>
                <a:sym typeface="Helvetica Light"/>
              </a:rPr>
              <a:t/>
            </a:r>
            <a:br>
              <a:rPr lang="en-US" sz="5400" cap="none" dirty="0">
                <a:solidFill>
                  <a:srgbClr val="000000"/>
                </a:solidFill>
                <a:sym typeface="Helvetica Light"/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3006" y="3474288"/>
            <a:ext cx="6799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453" y="3211646"/>
            <a:ext cx="4639217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en-GB" dirty="0"/>
              <a:t>Lea and Street (1998) found interpretation of terms assessment criteria varied greatly within and between courses and disciplines</a:t>
            </a:r>
            <a:endParaRPr lang="en-US" dirty="0"/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91587" y="2254636"/>
            <a:ext cx="4836446" cy="6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67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518" y="518641"/>
            <a:ext cx="11099800" cy="2159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The window: screencasts to engage students in  assessment process</a:t>
            </a:r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318" y="2677641"/>
            <a:ext cx="84582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36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518" y="518641"/>
            <a:ext cx="11099800" cy="215900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Guided peer assessment task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23" y="2027538"/>
            <a:ext cx="9267825" cy="586740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058" y="4961238"/>
            <a:ext cx="7528023" cy="42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50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518" y="518641"/>
            <a:ext cx="11099800" cy="2159000"/>
          </a:xfrm>
        </p:spPr>
        <p:txBody>
          <a:bodyPr/>
          <a:lstStyle/>
          <a:p>
            <a:pPr lvl="0"/>
            <a:r>
              <a:rPr lang="en-GB" dirty="0"/>
              <a:t>resource development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423" y="2677641"/>
            <a:ext cx="7815990" cy="58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989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518" y="518641"/>
            <a:ext cx="11099800" cy="2159000"/>
          </a:xfrm>
        </p:spPr>
        <p:txBody>
          <a:bodyPr/>
          <a:lstStyle/>
          <a:p>
            <a:pPr lvl="0"/>
            <a:r>
              <a:rPr lang="en-GB" dirty="0"/>
              <a:t>Promotion &amp; analytics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44" y="2562287"/>
            <a:ext cx="8462566" cy="422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749" y="4672323"/>
            <a:ext cx="6364314" cy="44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7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feedback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027" y="2078182"/>
            <a:ext cx="11157527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59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518" y="518641"/>
            <a:ext cx="11099800" cy="2159000"/>
          </a:xfrm>
        </p:spPr>
        <p:txBody>
          <a:bodyPr/>
          <a:lstStyle/>
          <a:p>
            <a:pPr lvl="0"/>
            <a:r>
              <a:rPr lang="en-GB" dirty="0"/>
              <a:t>Application to different learning contexts</a:t>
            </a:r>
            <a:endParaRPr lang="en-US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993" y="3052330"/>
            <a:ext cx="83248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3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518" y="518641"/>
            <a:ext cx="11099800" cy="2159000"/>
          </a:xfrm>
        </p:spPr>
        <p:txBody>
          <a:bodyPr/>
          <a:lstStyle/>
          <a:p>
            <a:pPr lvl="0"/>
            <a:r>
              <a:rPr lang="en-GB" dirty="0"/>
              <a:t>Reflections on the window: a metaphor too far?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945" y="2677641"/>
            <a:ext cx="7910946" cy="59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917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75</Words>
  <Application>Microsoft Macintosh PowerPoint</Application>
  <PresentationFormat>Custom</PresentationFormat>
  <Paragraphs>13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Circular Pro Black</vt:lpstr>
      <vt:lpstr>Circular Pro Bold</vt:lpstr>
      <vt:lpstr>Helvetica Light</vt:lpstr>
      <vt:lpstr>Helvetica Neue</vt:lpstr>
      <vt:lpstr>White</vt:lpstr>
      <vt:lpstr>Bridging a gap with a window: </vt:lpstr>
      <vt:lpstr>The Gap: lecturer and student understandings of sketchbook assessment </vt:lpstr>
      <vt:lpstr>The window: screencasts to engage students in  assessment process</vt:lpstr>
      <vt:lpstr>Guided peer assessment task</vt:lpstr>
      <vt:lpstr>resource development</vt:lpstr>
      <vt:lpstr>Promotion &amp; analytics </vt:lpstr>
      <vt:lpstr>Student feedback</vt:lpstr>
      <vt:lpstr>Application to different learning contexts</vt:lpstr>
      <vt:lpstr>Reflections on the window: a metaphor too far?</vt:lpstr>
      <vt:lpstr>Any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Watts</dc:creator>
  <cp:lastModifiedBy>Microsoft Office User</cp:lastModifiedBy>
  <cp:revision>128</cp:revision>
  <dcterms:modified xsi:type="dcterms:W3CDTF">2018-01-14T21:42:18Z</dcterms:modified>
</cp:coreProperties>
</file>