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5" r:id="rId19"/>
    <p:sldId id="264" r:id="rId20"/>
    <p:sldId id="267" r:id="rId21"/>
    <p:sldId id="268" r:id="rId22"/>
    <p:sldId id="266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9"/>
    <p:restoredTop sz="94674"/>
  </p:normalViewPr>
  <p:slideViewPr>
    <p:cSldViewPr snapToGrid="0" snapToObjects="1">
      <p:cViewPr>
        <p:scale>
          <a:sx n="65" d="100"/>
          <a:sy n="65" d="100"/>
        </p:scale>
        <p:origin x="32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B9A51-D58E-6444-9FEB-2B2FF120C700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C8D56-35EA-4945-A981-64BD9A043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9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96FE4-B879-194F-B278-F1E31BB3D982}" type="slidenum">
              <a:rPr lang="en-US"/>
              <a:pPr/>
              <a:t>2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  <a:p>
            <a:r>
              <a:rPr lang="en-US"/>
              <a:t>Performative space between the subject and the photographer</a:t>
            </a:r>
          </a:p>
        </p:txBody>
      </p:sp>
    </p:spTree>
    <p:extLst>
      <p:ext uri="{BB962C8B-B14F-4D97-AF65-F5344CB8AC3E}">
        <p14:creationId xmlns:p14="http://schemas.microsoft.com/office/powerpoint/2010/main" val="1784887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11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467129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12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14124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13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82329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14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244252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15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626975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16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434467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17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078768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18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663511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19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365886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20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86130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D9C273-D7E4-6244-90A8-230B1C4B3BE5}" type="slidenum">
              <a:rPr lang="en-GB"/>
              <a:pPr/>
              <a:t>3</a:t>
            </a:fld>
            <a:endParaRPr lang="en-GB"/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59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21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836719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22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9179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23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21857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FD5C0-5A2C-5A42-8495-E1854ACFCE0D}" type="slidenum">
              <a:rPr lang="en-GB"/>
              <a:pPr/>
              <a:t>4</a:t>
            </a:fld>
            <a:endParaRPr lang="en-GB"/>
          </a:p>
        </p:txBody>
      </p:sp>
      <p:sp>
        <p:nvSpPr>
          <p:cNvPr id="316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0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4AEB7C-A038-D249-836B-BA64E8458670}" type="slidenum">
              <a:rPr lang="en-US"/>
              <a:pPr/>
              <a:t>5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BD6834-D290-D04A-AD73-D92691DB0052}" type="slidenum">
              <a:rPr lang="en-US"/>
              <a:pPr/>
              <a:t>6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Juan de parreja - velasquez</a:t>
            </a:r>
          </a:p>
          <a:p>
            <a:r>
              <a:rPr lang="en-US"/>
              <a:t>Where do ideas come from</a:t>
            </a:r>
          </a:p>
        </p:txBody>
      </p:sp>
    </p:spTree>
    <p:extLst>
      <p:ext uri="{BB962C8B-B14F-4D97-AF65-F5344CB8AC3E}">
        <p14:creationId xmlns:p14="http://schemas.microsoft.com/office/powerpoint/2010/main" val="85320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7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1985052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8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72656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9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627959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4F023-264F-F441-8A1B-8A68374CC25C}" type="slidenum">
              <a:rPr lang="en-GB"/>
              <a:pPr/>
              <a:t>10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At home</a:t>
            </a:r>
          </a:p>
          <a:p>
            <a:r>
              <a:rPr lang="en-US"/>
              <a:t>And abroad</a:t>
            </a:r>
          </a:p>
          <a:p>
            <a:r>
              <a:rPr lang="en-US"/>
              <a:t>Ordinary everyday</a:t>
            </a:r>
          </a:p>
        </p:txBody>
      </p:sp>
    </p:spTree>
    <p:extLst>
      <p:ext uri="{BB962C8B-B14F-4D97-AF65-F5344CB8AC3E}">
        <p14:creationId xmlns:p14="http://schemas.microsoft.com/office/powerpoint/2010/main" val="70316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7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1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5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4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9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3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AAD00-90C7-9B4C-8206-225D249539B9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0FA0-B006-384D-869E-0FF34BF40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3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6069" y="307354"/>
            <a:ext cx="9144000" cy="2387600"/>
          </a:xfrm>
        </p:spPr>
        <p:txBody>
          <a:bodyPr/>
          <a:lstStyle/>
          <a:p>
            <a:pPr algn="l"/>
            <a:r>
              <a:rPr lang="en-US" err="1" smtClean="0"/>
              <a:t>Zwarte</a:t>
            </a:r>
            <a:r>
              <a:rPr lang="en-US" smtClean="0"/>
              <a:t> </a:t>
            </a:r>
            <a:r>
              <a:rPr lang="en-US" smtClean="0"/>
              <a:t>Piet Trilogy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6069" y="2926177"/>
            <a:ext cx="9144000" cy="1655762"/>
          </a:xfrm>
        </p:spPr>
        <p:txBody>
          <a:bodyPr/>
          <a:lstStyle/>
          <a:p>
            <a:pPr algn="l"/>
            <a:r>
              <a:rPr lang="en-US" dirty="0" smtClean="0"/>
              <a:t>Anna Fox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7162" y="1122363"/>
            <a:ext cx="3404907" cy="466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022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76" y="142725"/>
            <a:ext cx="6539219" cy="65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59" y="177843"/>
            <a:ext cx="6268676" cy="63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590" y="197721"/>
            <a:ext cx="6386288" cy="63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972" y="1688592"/>
            <a:ext cx="3496056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8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72" y="1452372"/>
            <a:ext cx="3953256" cy="395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68" y="1370076"/>
            <a:ext cx="4169664" cy="41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788" y="1732788"/>
            <a:ext cx="3392424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18" y="119269"/>
            <a:ext cx="6487204" cy="65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89" y="214618"/>
            <a:ext cx="6378602" cy="63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9008" y="219605"/>
            <a:ext cx="6478059" cy="643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89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873" y="188579"/>
            <a:ext cx="6644640" cy="657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855" y="206999"/>
            <a:ext cx="6282458" cy="65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65" y="202095"/>
            <a:ext cx="6522521" cy="641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49" y="218661"/>
            <a:ext cx="6409940" cy="64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2778126" y="34004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6" y="135466"/>
            <a:ext cx="6606669" cy="653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42" y="120122"/>
            <a:ext cx="6696956" cy="660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1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7542" y="168808"/>
            <a:ext cx="6562725" cy="651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69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295402"/>
            <a:ext cx="3970338" cy="457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68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55" y="125942"/>
            <a:ext cx="6648978" cy="657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3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168" y="230322"/>
            <a:ext cx="6382710" cy="62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979" y="182350"/>
            <a:ext cx="6496481" cy="64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147</Words>
  <Application>Microsoft Macintosh PowerPoint</Application>
  <PresentationFormat>Widescreen</PresentationFormat>
  <Paragraphs>79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Calibri Light</vt:lpstr>
      <vt:lpstr>Arial</vt:lpstr>
      <vt:lpstr>Office Theme</vt:lpstr>
      <vt:lpstr>Zwarte Piet Trilogy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Zwarte Piet</dc:title>
  <dc:creator>Microsoft Office User</dc:creator>
  <cp:lastModifiedBy>Microsoft Office User</cp:lastModifiedBy>
  <cp:revision>6</cp:revision>
  <dcterms:created xsi:type="dcterms:W3CDTF">2017-10-30T12:33:06Z</dcterms:created>
  <dcterms:modified xsi:type="dcterms:W3CDTF">2017-10-31T12:49:32Z</dcterms:modified>
</cp:coreProperties>
</file>